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102" y="1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3485-9573-4CCF-B392-A57FD64ADACF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0DC1-4F1D-452D-892F-445EED6D1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85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3485-9573-4CCF-B392-A57FD64ADACF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0DC1-4F1D-452D-892F-445EED6D1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510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3485-9573-4CCF-B392-A57FD64ADACF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0DC1-4F1D-452D-892F-445EED6D10BB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5561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3485-9573-4CCF-B392-A57FD64ADACF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0DC1-4F1D-452D-892F-445EED6D1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485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3485-9573-4CCF-B392-A57FD64ADACF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0DC1-4F1D-452D-892F-445EED6D10BB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7033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3485-9573-4CCF-B392-A57FD64ADACF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0DC1-4F1D-452D-892F-445EED6D1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770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3485-9573-4CCF-B392-A57FD64ADACF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0DC1-4F1D-452D-892F-445EED6D1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239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3485-9573-4CCF-B392-A57FD64ADACF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0DC1-4F1D-452D-892F-445EED6D1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317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3485-9573-4CCF-B392-A57FD64ADACF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0DC1-4F1D-452D-892F-445EED6D1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847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3485-9573-4CCF-B392-A57FD64ADACF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0DC1-4F1D-452D-892F-445EED6D1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31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3485-9573-4CCF-B392-A57FD64ADACF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0DC1-4F1D-452D-892F-445EED6D1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389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3485-9573-4CCF-B392-A57FD64ADACF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0DC1-4F1D-452D-892F-445EED6D1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785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3485-9573-4CCF-B392-A57FD64ADACF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0DC1-4F1D-452D-892F-445EED6D1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63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3485-9573-4CCF-B392-A57FD64ADACF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0DC1-4F1D-452D-892F-445EED6D1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95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3485-9573-4CCF-B392-A57FD64ADACF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0DC1-4F1D-452D-892F-445EED6D1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692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3485-9573-4CCF-B392-A57FD64ADACF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0DC1-4F1D-452D-892F-445EED6D1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02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C3485-9573-4CCF-B392-A57FD64ADACF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270DC1-4F1D-452D-892F-445EED6D1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393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5820" y="1529177"/>
            <a:ext cx="9144000" cy="2387600"/>
          </a:xfrm>
        </p:spPr>
        <p:txBody>
          <a:bodyPr/>
          <a:lstStyle/>
          <a:p>
            <a:pPr algn="ctr"/>
            <a:r>
              <a:rPr lang="hr-HR" b="1" dirty="0">
                <a:solidFill>
                  <a:schemeClr val="tx1"/>
                </a:solidFill>
              </a:rPr>
              <a:t>NIJEMI </a:t>
            </a:r>
            <a:br>
              <a:rPr lang="hr-HR" b="1" dirty="0">
                <a:solidFill>
                  <a:schemeClr val="tx1"/>
                </a:solidFill>
              </a:rPr>
            </a:br>
            <a:r>
              <a:rPr lang="hr-HR" b="1" dirty="0">
                <a:solidFill>
                  <a:schemeClr val="tx1"/>
                </a:solidFill>
              </a:rPr>
              <a:t>SVJEDOCI GRADA</a:t>
            </a:r>
            <a:r>
              <a:rPr lang="en-GB" b="1" dirty="0"/>
              <a:t/>
            </a:r>
            <a:br>
              <a:rPr lang="en-GB" b="1" dirty="0"/>
            </a:b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946992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dirty="0" smtClean="0"/>
              <a:t/>
            </a:r>
            <a:br>
              <a:rPr lang="hr-BA" dirty="0" smtClean="0"/>
            </a:br>
            <a:r>
              <a:rPr lang="hr-BA" dirty="0" smtClean="0"/>
              <a:t>Zadatak </a:t>
            </a:r>
            <a:r>
              <a:rPr lang="hr-BA" dirty="0"/>
              <a:t>za samostalni rad</a:t>
            </a:r>
            <a:br>
              <a:rPr lang="hr-BA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BA" dirty="0" smtClean="0"/>
              <a:t>Istraži na internetu najpoznatija djela graditeljske kulturne baštine grada Zagreba (crkve, palače, povijesne zgrade).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BA" dirty="0" smtClean="0"/>
              <a:t>Prikupi  i odaberi osnovne relevantne podatke o graditeljima i stilskom razdoblju u kojem su djela nastala.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BA" dirty="0" smtClean="0"/>
              <a:t>Na temelju prikupljenih podataka napravi kratku Power Point prezentaciju o navedenoj temi.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BA" dirty="0" smtClean="0"/>
              <a:t>Izrađenu prezentaciju predaj nastavniku prema prethodnom dogovoru.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5915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</TotalTime>
  <Words>57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Trebuchet MS</vt:lpstr>
      <vt:lpstr>Wingdings</vt:lpstr>
      <vt:lpstr>Wingdings 3</vt:lpstr>
      <vt:lpstr>Facet</vt:lpstr>
      <vt:lpstr>NIJEMI  SVJEDOCI GRADA </vt:lpstr>
      <vt:lpstr> Zadatak za samostalni rad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Kultura turizma</dc:title>
  <dc:creator>Silvana Kotlar Dadić</dc:creator>
  <cp:lastModifiedBy>Vesna Anđelić</cp:lastModifiedBy>
  <cp:revision>14</cp:revision>
  <dcterms:created xsi:type="dcterms:W3CDTF">2020-03-24T07:50:08Z</dcterms:created>
  <dcterms:modified xsi:type="dcterms:W3CDTF">2020-03-24T16:04:14Z</dcterms:modified>
</cp:coreProperties>
</file>