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88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2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05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78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85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46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043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12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6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62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24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06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97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131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2790-BF36-4D67-93B3-032027817FA2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B4A13-DCBE-478E-A7FB-8DF9C80DF2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7" Type="http://schemas.openxmlformats.org/officeDocument/2006/relationships/image" Target="../media/image1.png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0.jpg"/><Relationship Id="rId5" Type="http://schemas.openxmlformats.org/officeDocument/2006/relationships/hyperlink" Target="https://www.youtube.com/watch?v=MZR8ZzdbRUE" TargetMode="Externa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397726"/>
            <a:ext cx="8689976" cy="3749040"/>
          </a:xfrm>
        </p:spPr>
        <p:txBody>
          <a:bodyPr>
            <a:noAutofit/>
          </a:bodyPr>
          <a:lstStyle/>
          <a:p>
            <a:pPr algn="l"/>
            <a:r>
              <a:rPr lang="hr-HR" sz="96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Ekološki pokreti</a:t>
            </a:r>
            <a:endParaRPr lang="hr-HR" sz="96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98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0"/>
    </mc:Choice>
    <mc:Fallback>
      <p:transition spd="slow" advTm="4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NUKLEARNI RIZICI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56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97"/>
    </mc:Choice>
    <mc:Fallback>
      <p:transition spd="slow" advTm="29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UNIŠTAVANJE OZONSKOG OMOTAČA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79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63"/>
    </mc:Choice>
    <mc:Fallback>
      <p:transition spd="slow" advTm="14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IZUMIRANJE ŠUMA I ŽIVOTINJA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1" y="1930399"/>
            <a:ext cx="6048375" cy="3934823"/>
          </a:xfrm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66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86"/>
    </mc:Choice>
    <mc:Fallback>
      <p:transition spd="slow" advTm="12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JEDNA OD NAJPOZNATIJIH AKTIVISTICA DANAS JE GRETA THUNBERG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6232917" cy="388077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Sve ovo je pogrešno. Ja ne bih trebala biti ovdje. </a:t>
            </a:r>
          </a:p>
          <a:p>
            <a:r>
              <a:rPr lang="hr-HR" dirty="0" smtClean="0"/>
              <a:t>Trebala </a:t>
            </a:r>
            <a:r>
              <a:rPr lang="hr-HR" dirty="0"/>
              <a:t>bih biti u školi, na drugoj strani oceana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Svi vi obraćate se nama mladima tražeći nadu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Kako se usuđujete? </a:t>
            </a:r>
            <a:endParaRPr lang="hr-HR" dirty="0" smtClean="0"/>
          </a:p>
          <a:p>
            <a:r>
              <a:rPr lang="hr-HR" dirty="0" smtClean="0"/>
              <a:t>Ukrali </a:t>
            </a:r>
            <a:r>
              <a:rPr lang="hr-HR" dirty="0"/>
              <a:t>ste moje snove i moje djetinjstvo svojim ispraznim riječima! - rečenice su kojima je 16-godišnja švedska aktivistica Greta </a:t>
            </a:r>
            <a:r>
              <a:rPr lang="hr-HR" dirty="0" err="1"/>
              <a:t>Thunberg</a:t>
            </a:r>
            <a:r>
              <a:rPr lang="hr-HR" dirty="0"/>
              <a:t> pobrala pljesak na </a:t>
            </a:r>
            <a:r>
              <a:rPr lang="hr-HR" dirty="0" smtClean="0"/>
              <a:t>UN-ovom </a:t>
            </a:r>
            <a:r>
              <a:rPr lang="hr-HR" dirty="0"/>
              <a:t>summitu o klimi, i to od onih istih ljudi kojima je uputila kritiku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Govor ove mlade djevojke možete potražiti na sljedećem linku :</a:t>
            </a:r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www.youtube.com/watch?v=MZR8ZzdbRUE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636449"/>
            <a:ext cx="4419600" cy="4929051"/>
          </a:xfrm>
          <a:prstGeom prst="rect">
            <a:avLst/>
          </a:prstGeom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987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12"/>
    </mc:Choice>
    <mc:Fallback>
      <p:transition spd="slow" advTm="57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8800" dirty="0" smtClean="0"/>
              <a:t>HVALA I PAZITE NA PRIRODU</a:t>
            </a:r>
            <a:endParaRPr lang="hr-HR" sz="8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01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9"/>
    </mc:Choice>
    <mc:Fallback>
      <p:transition spd="slow" advTm="3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EKOLOŠKI POKRET?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Ekološki pokret je pokret koji u središte stavlja zaštitu sredine gdje se nalazimo, cijeli naš okoliš</a:t>
            </a:r>
          </a:p>
          <a:p>
            <a:r>
              <a:rPr lang="hr-HR" dirty="0" smtClean="0"/>
              <a:t>Ljudi sve češće zanemaruju okoliš, tako dolazi do onečišćenja okoliša</a:t>
            </a:r>
          </a:p>
          <a:p>
            <a:r>
              <a:rPr lang="hr-HR" dirty="0" smtClean="0"/>
              <a:t>Onečišćenje ostavlja velike tragove na životinje i prirodu</a:t>
            </a:r>
            <a:endParaRPr lang="hr-HR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50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08"/>
    </mc:Choice>
    <mc:Fallback>
      <p:transition spd="slow" advTm="34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Ekološki pokreti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4490908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početkom 70-ih godina 20. stoljeća možemo govoriti o pokušajima zaštite okoliša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Hrvatskoj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tom razdoblju  javlja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niz pojedinaca koji pokreću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ekološke pokrete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Pokret „</a:t>
            </a:r>
            <a:r>
              <a:rPr lang="hr-HR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Jugoslavenski savjet </a:t>
            </a:r>
            <a:r>
              <a:rPr lang="hr-H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zaštitu </a:t>
            </a:r>
            <a:r>
              <a:rPr lang="hr-HR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unapređenje čovjekove okoline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javio  se 1973 godine.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Pokret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odobren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vlasti i samog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predsjednika </a:t>
            </a:r>
            <a:r>
              <a:rPr lang="hr-H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Josipa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Broza Tita. </a:t>
            </a:r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16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92"/>
    </mc:Choice>
    <mc:Fallback>
      <p:transition spd="slow" advTm="45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EKOLOŠKE UDRUGE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UDRUGA LIJEPA NAŠA</a:t>
            </a:r>
          </a:p>
          <a:p>
            <a:r>
              <a:rPr lang="hr-HR" dirty="0" smtClean="0"/>
              <a:t>UDRUGA SUNCE</a:t>
            </a:r>
          </a:p>
          <a:p>
            <a:r>
              <a:rPr lang="hr-HR" dirty="0" smtClean="0"/>
              <a:t>HRVATSKA UDRUGA STRUČNJAKA ZAŠTITE PRIRODE I OKOLIŠA</a:t>
            </a:r>
          </a:p>
          <a:p>
            <a:r>
              <a:rPr lang="hr-HR" dirty="0" smtClean="0"/>
              <a:t>MOJA ENERGIJA</a:t>
            </a:r>
          </a:p>
          <a:p>
            <a:r>
              <a:rPr lang="hr-HR" dirty="0" smtClean="0"/>
              <a:t>I brojne druge udruge</a:t>
            </a:r>
            <a:endParaRPr lang="hr-HR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57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54"/>
    </mc:Choice>
    <mc:Fallback>
      <p:transition spd="slow" advTm="30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LIJEPA NAŠA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Lijepa Naša je najveća ekološka udruga u Republici Hrvatskoj, a svojim brojnim članstvom prisutna je i izvan njezinih granica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Nama najpoznatiji program ove udruge je Eco – </a:t>
            </a:r>
            <a:r>
              <a:rPr lang="hr-HR" dirty="0" err="1" smtClean="0"/>
              <a:t>Schools</a:t>
            </a:r>
            <a:endParaRPr lang="hr-HR" dirty="0" smtClean="0"/>
          </a:p>
          <a:p>
            <a:r>
              <a:rPr lang="hr-HR" dirty="0"/>
              <a:t>Zadaća je Eko-škola odgojiti mlade naraštaje osjetljivima na pitanja okoliša jer će upravo oni donositi odluke o razvoju društva u ovom stoljeću i ubuduće. Status Eko-škole je sustav nagrađivanja na lokalnoj, državnoj i međunarodnoj </a:t>
            </a:r>
            <a:r>
              <a:rPr lang="hr-HR" dirty="0" smtClean="0"/>
              <a:t>razini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376057"/>
            <a:ext cx="10058400" cy="2063932"/>
          </a:xfrm>
          <a:prstGeom prst="rect">
            <a:avLst/>
          </a:prstGeom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1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86"/>
    </mc:Choice>
    <mc:Fallback>
      <p:transition spd="slow" advTm="48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 ZA ODGOJ I OBRAZOVANJE JE PONOSNA EKO ŠKOLA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34" y="2160588"/>
            <a:ext cx="5818170" cy="3881437"/>
          </a:xfrm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54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0"/>
    </mc:Choice>
    <mc:Fallback>
      <p:transition spd="slow" advTm="7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EKOLOŠKI PROBLEMI U SVIJETU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94" y="2160588"/>
            <a:ext cx="2578249" cy="3881437"/>
          </a:xfrm>
        </p:spPr>
      </p:pic>
      <p:pic>
        <p:nvPicPr>
          <p:cNvPr id="7" name="Audiozapis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42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6"/>
    </mc:Choice>
    <mc:Fallback>
      <p:transition spd="slow" advTm="8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PRENAPUČENOST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2168434"/>
            <a:ext cx="5603965" cy="3374685"/>
          </a:xfrm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16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50"/>
    </mc:Choice>
    <mc:Fallback>
      <p:transition spd="slow" advTm="15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ISPUŠNI PLINOVI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96" y="2160588"/>
            <a:ext cx="5797245" cy="3881437"/>
          </a:xfrm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241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3"/>
    </mc:Choice>
    <mc:Fallback>
      <p:transition spd="slow" advTm="13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5|10|5.2|5.9|2.6|20.1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3|14.8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3|10.8|8.4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7|3.5|2.7|6.8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9|11.9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321</Words>
  <Application>Microsoft Office PowerPoint</Application>
  <PresentationFormat>Široki zaslon</PresentationFormat>
  <Paragraphs>38</Paragraphs>
  <Slides>14</Slides>
  <Notes>0</Notes>
  <HiddenSlides>0</HiddenSlides>
  <MMClips>14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Algerian</vt:lpstr>
      <vt:lpstr>Arial</vt:lpstr>
      <vt:lpstr>Times New Roman</vt:lpstr>
      <vt:lpstr>Trebuchet MS</vt:lpstr>
      <vt:lpstr>Wingdings 3</vt:lpstr>
      <vt:lpstr>Faseta</vt:lpstr>
      <vt:lpstr>Ekološki pokreti</vt:lpstr>
      <vt:lpstr>ŠTO JE EKOLOŠKI POKRET?</vt:lpstr>
      <vt:lpstr>Ekološki pokreti u Hrvatskoj</vt:lpstr>
      <vt:lpstr>EKOLOŠKE UDRUGE U HRVATSKOJ</vt:lpstr>
      <vt:lpstr>LIJEPA NAŠA</vt:lpstr>
      <vt:lpstr>ŠKOLA ZA ODGOJ I OBRAZOVANJE JE PONOSNA EKO ŠKOLA</vt:lpstr>
      <vt:lpstr>EKOLOŠKI PROBLEMI U SVIJETU</vt:lpstr>
      <vt:lpstr>PRENAPUČENOST</vt:lpstr>
      <vt:lpstr>ISPUŠNI PLINOVI</vt:lpstr>
      <vt:lpstr>NUKLEARNI RIZICI</vt:lpstr>
      <vt:lpstr>UNIŠTAVANJE OZONSKOG OMOTAČA</vt:lpstr>
      <vt:lpstr>IZUMIRANJE ŠUMA I ŽIVOTINJA</vt:lpstr>
      <vt:lpstr>JEDNA OD NAJPOZNATIJIH AKTIVISTICA DANAS JE GRETA THUNBERG</vt:lpstr>
      <vt:lpstr>HVALA I PAZITE NA PRIRODU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EKOLOŠKI POKRETI</dc:title>
  <dc:creator>Windows korisnik</dc:creator>
  <cp:lastModifiedBy>Windows korisnik</cp:lastModifiedBy>
  <cp:revision>6</cp:revision>
  <dcterms:created xsi:type="dcterms:W3CDTF">2020-03-23T12:07:33Z</dcterms:created>
  <dcterms:modified xsi:type="dcterms:W3CDTF">2020-03-23T13:19:37Z</dcterms:modified>
</cp:coreProperties>
</file>